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CD66-17C7-4F03-B6A6-0687C07C3E8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EA81-3CE1-480D-AA89-F48583D30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4422"/>
            <a:ext cx="9144000" cy="1357322"/>
          </a:xfrm>
        </p:spPr>
        <p:txBody>
          <a:bodyPr/>
          <a:lstStyle/>
          <a:p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 СРПСКИХ СУСЕДА ПОД ТУРКЕ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СЛАБЉЕЊЕ И ПАД БОСНЕ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Као и у Србији, и у Босни су се осамосталили најјачи феудалци. Са околним државама самостално су преговарали и склапали уговоре. Великаши су водили главну реч и на државним саборима. Краљевини </a:t>
            </a:r>
            <a:r>
              <a:rPr lang="en-GB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Босни наметнуле су се три великашке породице: Хрватинићи, Павловићи и Косаче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s://upload.wikimedia.org/wikipedia/commons/thumb/d/dc/Coat_of_Arms_of_Hrvatini%C4%87.svg/120px-Coat_of_Arms_of_Hrvatini%C4%87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2"/>
            <a:ext cx="1714512" cy="2428892"/>
          </a:xfrm>
          <a:prstGeom prst="rect">
            <a:avLst/>
          </a:prstGeom>
          <a:noFill/>
        </p:spPr>
      </p:pic>
      <p:sp>
        <p:nvSpPr>
          <p:cNvPr id="4100" name="AutoShape 4" descr="data:image/jpeg;base64,/9j/4AAQSkZJRgABAQAAAQABAAD/2wCEAAkGBxASEhUTExIWFhUWGBoZGBgYGBcXGBcaGhoaGRgeGhgaHigiGhslHhobITEhJSkrLi4uGB8zODYuNygtLisBCgoKDg0OGhAQGy0mICUvNTIuLTUtLS8wKzUtLS0tLTUtKy0tLS4tLy0vLS0tLS0tLy0tLS0tLS0tLS0tLS0tLf/AABEIARQAtgMBIgACEQEDEQH/xAAcAAEAAgMBAQEAAAAAAAAAAAAABQYDBAcCAQj/xABDEAACAQIEAwYDBAcGBQUAAAABAhEAAwQSITEFQVEGEyJhcYEyQpEHUqHRI0NigrHB8BQVM1Ny4RYkkrLxY3Ois9L/xAAZAQEAAwEBAAAAAAAAAAAAAAAAAgMEAQX/xAAuEQACAgEDAwIEBQUAAAAAAAAAAQIDEQQSISIxUTJBE3GR0WGBseHwBRQzQqH/2gAMAwEAAhEDEQA/AO40pSgFKUoBSlKAUpSgFKUoDk3aTtpxGy+MtK9sBXfu3CeO2FmAM3hbSNWB5+UTPa3tbi8NirS2hba2bCOyMCJLs4kONRGUaRrr5EUzttAx2JW4WUF5E/MCokjTaox8cbhBe87EDICxBIRSSo22GY/Ws8pyWT1atPVPY+MY55Ojf8VYn+7LOLzJ3rX3UjKArhbl1ckakeFNwZ8M66gzHYHjF/FWbty8ylheKgKICrkQgDnux1JJ1rkyY286CwcR+gtlrqoRbADHPnObIG+djBJ35RXTPspw7LhHYgxcvM6yCJXIigiRqDl0OxqcJbmZrqY1wfnP/C60pSrTGKUpQClKUApSlAKUpQClKUApSlAKUpQClKUApSvhNAQvbSwrYHEZlVotORmAMEKdR0PnXBLaqJlVIBMkk6QJ9xoRXe+1+KRcFiZYT3NwRImcu0e4+tcFFospBfwiTGX72p1nWKrsNmlzzhFu+y7A27uNYXbatltM4VvEFYPbAOU6SA0D1rswFcd+yvGKuMd7jqM1mJaFljcsoojqTAj0rqK8ewhuC0L6G4bhtZAZbOoJIjcQAT0qUexRdlyJKlKVIqFKUoBSlKAUpSgFKUoBSlKAUpSgFKUoBSlKAVVftMu5cBcMwc1uDzBFxSCOhETPlVqql/awx/sagCZurzjZXP8AKoy7MspWZpfic54jjrT4JUzhrov3LhGbxQbaLJ5mTp5wfaKs2mygaENIiYjNqxkLOuUbzXm+xyElRqBrMkfh/U18w9xSolmBH+rSs7baPYhCEbOfn47s2+BYlLeKtPc0VLisSSNAHSSDAjT8KsHB8Tau8XVkYMGxNwqQRqJdpHUc6qeFeHkazPl/LnB+lT3YEH+8MMCPmPMf5bkfwqS74KpxxByXho7qKV8Ffa0HkClKUApSlAKUpQClKUApSlAKUpQClKUApSlAKov2usP7LakxN4c4/V3KvVUT7XT/AMvY0J/T8tf1dyoz9LLtP/lj8zllsLEZ9IGkjeT+Va1u0xmNFDBM2ukyVHxDmP4TW2xBUDKdAsjKfy8jXjDBMpAESGJO3MrHsAD71mg+56uqxiJ8FshQ2Yzo3LeI6bCp77P5/vLDa83/APpumq8uWFJX5ROm5IHSrB9ngH954eAd7m4I/UXOtSh6jmowq3jwdzFKUrSeKKUpQClKUApSlAKUpQClKUApSlAKUpQClKUB8JrnP2pcXsPbtW7d23cdbklVdSwGVl2E8zFXXtHhXu4a9btvkdkIDElQD5kagcp864DeZrV6LYUi3cmFgpIgGGGhGm461XN8YNWmj1bk+V7Gc3Sp8Qy6DQ5gefIqJ328q1e9WNhmEgAzzuM40Ikk5o05VKDiYh0cP3bRGe6MyMNfAYmBodZ1A86j8LiXtXVuOMyyGOUjcKQDqd4jyrPFYN9spWR6vYx98cpEDwgBtQMugGoO3pVg7CcQtLj7Ny4yog7zxllCg92wAJnTSd+cVF8Qx5vKuayTcVmiYI7v16/CI6iZrHwy8LZLNamLbAFlzayuUEDWOUjkalHjlojNznHb+Hj9j9D2LyOodGDKwkMpBBHUEb1kqo/Zog/srFUKWnuM9oEBfCwWYUHQZ838tIq3VpTyjyWsPApSldOClKUApSlAKUpQClKUApSlAKUpQCoftD2jw+DWbhlyCUtrBd46A6AeZIFanavtZZwaxo94iVtzED7ztByL7SeQNccxeOe8WxF5wXuaseQ6ADkq7ACfxJqudm016bSu15fCJTtP2oxONJDMLdgfq1JyR1dtO8P0HlUJh8PdeFtnKGIAJgFufhBiB+NbeBwJuyz6Ii5oIkAQSC0DVzGg2FSqcMT9ZbU5hGviKhQNAYEMSSZGxjpVEpY5kam0umnheSu3+DuhJZM+8n5uvMmY6VrC4oERKbSN/wAeY6VeeHI0QwkogDMNZ3AbkQ2hkQfU8onjfCQZuoQrgTEaXBHMdfOJ+ldymQjJw4IfDoYKhiRAKMOmsgen8DXm3f1yto/IjZh1HQ+X0pw+/qUiPmAP/wAgPKdfetbGW9/2f4VHHU0zf8TFUZw/n89jpH2Zdpwjf2K7oGYmy37R8TJ5AmWHmSOk9Qr84YSGVWO40kaGQdCDuDsQeRFdf7CdqziR3F4jv0EgjQXUEDN5MDuPOR5X1z/1fc8zVadpfFj2ZcKUpVphFKUoBSlKAUpSgFKUoBSla+OxtuyhuXXCIu7MYH+58qA2KpXbLtumHzWbBDXRozbpa/8A0/7PLnyU1ntT29u3yUsFrVnaRpduT6aoD0Hi6kaiqnaQM20AbCZA8+hPpty6miy5JcHp6XQOTTn9PuejnuObjkkk5vEZJP3mPM9By/hF4yy2WBqEzaefxDT/AEmpe7cA26ada0UuKGKuDlYQYgGegnQEjTXyqiuTzk9LVV1qGwtD8Rwli0bWayoK5XWXvs0LlIYJopmdNQOtfeBXVuWlIZ2XMwBcguVDaTGkwK2eC9nFK5glm0BOmXvXABj/ABHO/wC6dxvWPA2SiXAJ8N6+JIUTluXBOgA5ch9KW+k8yr1EJhu06qPGLyFwMzBlcNE7I4AUAsYA2B5mSZbB8ctYgm2ry5Ro7y1B23m2VXTTTXaprBYG29i23ePGRJEqy/CJ+JSd+WnStZ+E21OYd2pIYZhaCuNDOgbUaipNeyIJ+Sq38AzG01sQzRodp3OvIEGD6eekdik1YxuD9RoQfTarziLa5rQj4TrAiJtsdZPlp/tVJZiXM7XDP7xkn6/y86ZeTRTJJbX2Zj4aT3Zjkfymt7DYtkdXRsjqQyOPlPUToQQSIOhBINafC18LeTflXvEJl1+UnX9nz9DXJetm2pP4Ec9scnZex/a5MWO7uAJiFElfluD71skyR1B1WeYgm0V+ebNwiCGIKkMjKYYEbFTyI/MV0/sd22F4rYxJAunRLmgW70B+5c/Z2PLoL67c8PueXq9E6+uHp/Qu9KUq488UpSgFKUoBSsOMxSWka5cYKiglmOwArnPaDtxi7sphbTW0/wAxsounrlVjCfva+QNRlJR7k4Qc3hFr7TdrLGD8P+JeIkWlMEA7Fz8i+upgwDBrlHHOO38VczXGLGf0dtdEUnwgIu0mYzHXU6xpUe9yZ1aZ8WaS2bnnJ1J8zvWPBNN22Yk510+sfjr7VmlNz+R7Nenhp4blzLz9jfHBLkEh0L6CCCFAO4DTrJ5xrWKzckFYgiJGhjoQRoVPJhod6l8Qc5FlZzN8R5rb1B15M0EDYiWPI1o8UIZkuJGQE2gR82jMfRQVgdZPKJpfUuSzT3ShYlnh8GodBJ/rmfasGGAZ9Yhis6TAkb+fP6dKx3zLZf8Aq/kv86z5QqGTBOgPmdvx/hUlxg0WPfu8JHROG3M150iZB1mP1jc+Y13+lQljEkLf0kG9ivPe/c59fXpXrhPF3sWrTPaNw3CtpSrKxfwM/eBiQCGyzBIMa16wVvVgZ8RuORMx3lx3I5gkZo57c6la0opM8ipZkz3wm4TZtfMDbSJjmqyT9TrWXCXIuXrQDZ0ySxEpDyRliT13A2rW4NbuQuFdCirhyM/eeMlAtssMp8KmdNc3kIrNh+z6NdC3LbXLdsW3S9cuMzPeDEtMN4gAViV0ysOdXLDKW8cGzxG0mUK7FTmOQglWZgjMwXLBbwhjB5VzvG4cKobTxAMORX66bjlXUMfxWx3bIhNxoIItgty2Zh8LajQxvXOuKYO8bayoQKoHjNtCSAJiTJ8vauLGTvODS4ZeBZh94A+43/iD7VuqZGvp1qJ4eP0qe/8A2mpa0N6ptWJHsaCcpVJPy/uad4G15p/2/wC39dKy2rgaRoeoOx/38693mjfnWoPAZTUdPy/KurqQm3VLj0+PH7HQeyfbx7IFvFFrlrYXT4rlv/3Odxf2viEazvXT8NiEuIrowZGAKspBVgdiCNxX54S8GGZdx/UVLdneP4jCNNhhkJl7Lf4bE7kc7bHqPcGKtha1xIxajQqfXV9Psd2pUH2Z7T2MapyStxfjtNGdfP8AaU8mGnvpU5V6eTyZRcXhilKV04UL7RsSTdsWDOQq1yOTMpAE9cszHUg8hVVflXT+03ALeMtBGYo6HNbuDdGiJ8x1HOuRYnE9zeezduI+RsouoDknaCIgHzGg9qy3wbeTdpprG0wcas+NWjRgVJ2lhqs+2b6VD2gwYESTmWAN2M7CrTiMPbdMriQdekH1EdfxqFa5h7b5VdgYOZjLFQeSQPiP3tY661XB+xqlPEcP8iTwtgurLm+I/pXXTMdsls9ABBI21jWY1O0GMC5LSwMozAclHwp7QW09Kyvx6xbQLaQtAhdMqj1zeL6D86gDdZ2LMZZjJ9f/ABoByFIwecsjF9kjZw1v+up61dOz3A82DxGMdTJtsuH5b6G4J6nQHoDyaoDs3wdsZfSwJCxmuMPltCM37zHwj1J1y13EYO13fc5F7vLkyEArkjLlIOhEaRV1cM9TO63UKEVVH8zkWLCOiYdka3blAviC5SpIUq8wrAHQTJrzhcUssLjR3S3UulyAV7pwssRHymcwAmZq/wDEOx1og9ySsgzbcl7TeUNJUctNB901y58Hhkuhg4tNbfLcXMHCgKWQK0lcsqIOsQsBSsCE4e0vqZoTy8w+hPdnsRasJKI1zEXFBfOzMyiJQXnackK3wRm8RgaTUXx3jyCRcuG80/4KEraGkQVBII/1Zz5CtHF4x7gyL+itawq6M083PKd+pnUnlrWbCKPCI/j9ai7EbatBOXPb+eDy/E8Zc0UrZTkEAWB5Hce0VqHBqSWuFnbmzEk/X8622t1hcHail44NH9rGHfn5mphWC3Fk7GPrKz+INSGIP51H423BkdNfbf8ACK2LF7OsNqY18x1qc1nEinT2bHKp/ke3adK+WcJn1+FZ8Vw6qo6xzHItsPqR6wmEN11QGM0yRuFAlo/h71buH2gBBUKRAInw7QCP2SBoOWo8zXKaijlsnN4Im52VXdLri510AJ5SANvc+9QeEu5jDjK6+0wdQR+FWt8+GjKC9r7o1a3/AKeqzOnLl0qnYRwSSTr5wJ1kn+dIZknnkrrlssSX5ok87qyurFWUyhEhlI5qRt/U6V0fsX28F6LOKIW4dFubJc6BuSP+B5QTFc74dh3vQE0WdXI09FHzHz2qTudn8ORDKWMHxFmJ9RBgfSPWkLNjwyzWqu709/J26lUv7OeLXXW7hbz53sZcjn4mtMDlnXUqVIJ9PUq2pprJ4klh4ZC/aVx7EFnw9o5bVsDvSCQ7yoYgafAFYEgHXUcoPP8ADYNrjZBHpyA2+nQbn6x0ztzwm+t830tPdtOgDhFzMjrInKNWUrHpl9qrGFwF0227q2bFtQc9+8rW0t6bw4D3X5CPKTyrPPduwb6LIRrIs4pkwqSfFGUexyg7awI/o1XpPt/W/nUhftTzaAAqhozADaY0B8hoPPUmPaQSD6zG46ikMc4LJwlDDl7nsA1sYawxKqqlnYgKo3dj8Kj+Z5a1jtMNdCfIfnt9a3uH427ZuG5bYI4EKQFYoOeVmkAkaExPQ6mTfPJoUXjMeX+h13s5w/DcKw//ADF62ly5DXXZguZuSrO6rsAPXc1G8Z+0q0srhbRun77zbtj0EZm+ig9a5jccuxdiWc7uxLMfVjJpaXpr58hvE/Qx6Gju4wkVw0Ec5seckvxbtFjcTPfX2yn5Lc27fplBlh/qLVFZUAEgCNuX0Fe7tlwiOdA4kRBYAQT5SQTHoZrcxGFFlkIOZTDT15P6zM/v1S233Zsi6orFcTXwtlrhhImJ1/KQegnlIrwraVInDuL7Nb20bxSo8UhgJEkGCZiJbyitPGKRccSDrJjqQGP4k1Fospvcp/NGFjXhec19Ohmkb0RczXvKFAY/CDqB90yrR7GsIsMhiRKnQ8j5H9k9a3AgIr2yyiExqDbY/t24H4oUPtV0ZdLR511S+Kpef1PfBcVbS8GPhWGVsw1TMQRP7OkZtqteKtnRwQpWTmMFTP3uqnTbXmKpF2yYEmSBB5GPavSWxlgSQPlklVPkp0HrVcop8h1ybaLZhOI27pKoykjdZzacyCNGB+8PeNh5PC8OzFjbQk67fy6/lVd4dg7hvWzBEMCGGhgbx5cjy1jyq23bgQM3IAk+kE1CXS+llTWeJexo4249sotoZydFtZHLtG+XLrp1II9Na2reIJOV0e3cABKXFKMB1AO41+ITtyrJ2K4n3JbEsnetdgNHxWkBJyW/SQSNJiuj4vA4TG217xEvW9xImORg7qeRHqDV8aYyXfkyzvlCXbgq/wBnOFLXL+J1yFUtIeTZSzXCOolgvqrUq64TDJaRbdtQiKIVVEADyAr7WmMcLBjnLc8mWuQ9ve0P9qvd0jfobTaQdLjxqx6hdQvuehq8/aJj7ljAXXttlYlEzDdQ7qrEecE61zjG4ebLW7YAJEKNhuIPtuTvpVV88LHk16JJS3tZwReEwpvPB+BQC3p099fYHyrW4rbJukOScpMCAAFMFYA6iN6s2EwS20yDX7x5k/MT0/kABUN2i0vJp8Sa9fiOX+Y9qzRnzhHpSlvnumu5G2rQHpX11Jr6pO8V9J0ruXk2KMVHCPimNDW7w64WR7R1I1WASdyRsNg+p5eKtMLpXqzdKkMpIPUR76HQj8q4QtrcksdyXtYVu7W3chVLGDOZlPxAQPCD8YmWHKtpLaWyAozFF1kzkXkQWgLMEQIkDyqBxV03CO8hoIgEDKNfu7HbWakO8zG0ETR1JUDRbbj5cq6RIyljrPOmMmG6Moer3MfFMa7OpVsogwUfUkxMsukEAQAflJ6RHuSWmSTMzzJOpNSmI8aXS1xW1D2gDnZT905ZiQQI5ZjUZbIInNAI+LcDoSNNBufKa72L9NKO1trk+3FmOvIDUnyA5/71ksWHeckaDMeZIgkwPYD1YVsW7Xd31QeMgrpoSVInXzEEgmNUrY7juruYMFmYCjO4DREgCFGaIJJGi1wlbqO+CLH8a2eHWDdTE2QJYWxiLfXNa0uAcyWtsdOZQVrXbiljlHhk5dtvbSN4jlFbnZ3G9zjsLc/9VUPpc/RsT5ANPtVlfEsHNW99G5e3JGG5IWNWO38/bSamOzWIwlm+DirS3bLQrFwCLRJ0fLtlEwZ2EHka99rOzjYXG92miPmezp4SNZtg8ss5R0BWd6jLNtrji2iiTM5pgKDDSN55R1kV1pxkUxsruqe5nU+Ndkyp73BquUjxWRCgkAQ1ptlMCMp8J0MqZJpmPl0u2QCt3IwKOMjrIgSvQ/eEg7gkVZfs+4vds5cHf8Sme4uAmAInu2nUbHKTPTSAKunE+E2MQuW7bDRsdQynqrDVT6GrHVGfVE8xWyr6ZHArV24pm25SQA3nG3LRuUjWr59j7Xe8xIzMbXhLSZHemdRPzFRr+7PKpa79mGEZy3fYgAsWK51gyZInLIB6zPnVv4bw6zh0FuzbW2g2VRGp3J6k9TrUoQaeSy/UwsjhLk2qUpVpiNDjnCreKsXLFycriCRuCNQR5ggH2rm2L4dicMSt+0coOl62pa0w5EhZa3ts2g67V1ivkVXZWprktqtlW+DjtnH27jZbJ795Ay2h3pnXfLIQabsQNDVo4Z2EFxLr4sDvbiZUUaiwI0M/NcDazsNhzJvUCvtRrojDkss1M5/gfnW/aa27IwhlJVh0ZTDD616SCKu32qcFyXFxSjw3IW5HJwpyn0KiPIqObVRF2qiccPB7mlv+JBSNjLWMbSNd4I1GnKeuo08xW1hcPnV9TmUZlGkGIkf194dKkMNbN/D5QAMjytxtFI2MnfQSJj5VHLSvsWWahJ8exBXkcEFljMJGs7R005jnW7w5mkrMoZ8B2LNI1G5GYqMu3jNZcdg2SwslmKzrlyoPGUZZOrakhTADZZG1aVpgCC0xpmgkSvPbWOfsKnkzLNtcs90SeIY3kCW81t1LAqFPh1g6HKuU7gmN53FRt+2y3GVlynRssgiGnaOQOYe1TeJxAm2bagZSFzMcqQ40ggSQSqgGIJiD01MZba7lbMDcAjKqwrIQCIJmIg6sYkMNJFRWcGemShYm2YsNiXYW7BJA+FSNAIBKnSGz+EcyCddNq8YFmuZH3EsXVoVApylmUbeFhmk/eHtq3yUaPhcEEA75hqIHOfKQan+5PxG3sYDXTJVTGyDYDn8Ogkmu7sI7fVGM+l8FaU8hGhI0122158ta1saSozDQrBEaajarFxDhZlW7wFm0OaFkgaZQo1Om2pqv8RU5SDodoO++3rU4PMsotnNSpaffB3ftjwI4uxlQhb1thcssdg68jHysJU+vlXMv7vzXC8PZvppctsJK9Q68wY0uAww1BPLtdaeP4Xh78d9Zt3Mvwl1VivoSNPatFle7seNXZt4ZzrhFtruLs213VxceNcip4pPSWCqJ3zHpXUa1OH8MsWAVs2bdsEyQihZPUwNTW3Xa4bFg5bZvlkUpSplYpSlAKUpQClKUBp8X4dbxFl7NwSriPMHcEeYMEelcI4jgHw917NwQymPI7EEeRBBHrX6Dqhfah2eNxBikGtsRcHMpuG/d1nyYn5Yqq2GUbdFf8OeH2ZzSxcKsHAEqZgiRtB9+YPIgGDEGRfGSrXJIhll3OcoTqrACFUKVGoAkAypiaix51tYLEZHBkBT4SSJA5q2p0ymDOwE1kPYvpUo7l3NvFBrqXCbbQuW4rlmiQGzoQTlnxH4QACY5axbnSRrpIjnU9hnBdSiObgBYl8wXaGKlh96Nba/SaWODWEYd85ytOVQe7QHNIXMDJIBWACJjauZ5M9NuxMieMh0shWYSLYUqCACJRSSCPF5EREnrWvgcc1uNTlJLSfEynLkLKJGYhB+I05VOcew6tZYW1KgA5mIygwM0Mp8RJIHiP3hvJqq2nYiBP/nXX+OoPKtFeJQPPszGZard9Svglrvh11mQ3gzFjKKxghSdm0FbmLDZSXKqkgMF1OU6ElyNtQTCjSdZioXg15wuTLIIIkiAAA7CLgOrA5vDHzbiK2sZi7LFSxN6NwB+j2+IKfDIIHMkSegFUSi8mmvMlwZ27uQEXM4IbNM7HXNdaSZBKzJPiNa9vhVy5jcMDl/S30JUToLcXLhBPxSqsZganzrWxXEHYgr4IBEKdSGiZYjTYbAHzNTv2ZYPveIG5uLFoksTJz3PCsk6nwh96nSuolqKp11uT4Ov0pStp44pSlAKUpQClKUApSlAKUpQCvLqCIOoP416pQHG+2vZVsI5dBNhj4T9wn5G8uh9t96uYiDtsfIE6nUiYBncbct6/RF+yrqVYBlYQQRIIO4Irk/bLsPdsZ7uHBe1B8O7W99x8yeepHPaTnsr90evpdbmOyffyeAjMQzOV7sEEwGZpAElmGVNp2O2/KsFi6pJKA3WB8NxjpEf5hGvMQgI20rXuYrCZQXJullWF+MxGkgwinXnBma1H4tcIAECANfiYxGpJEa9APesmC2FUp9kb4xGZDcu3FQNplB0lSQVM6uZGUgASFiCN4CyUSctoNBaGuE5YzEiLIAjSDBO9eggBJjUmSdySd5POvNxhFSUscI0/wBjHGZsy3r73BDsWH3YAUfujQ+8nzrxWEswFZUYHeuvsaK1CPCWAWA9OtdT+yrhpt4Q3mENiGL675B4bftAzfvVzLhfDmxd+1hlkd4xzEfLbXV2+mg6kgc679YsqiqiiFUBQBsABAH0rRRHCyeP/U79zVa9jJSlK0HlClKUApSlAKUpQClKUApSlAKUpQCvkV9pQFO7SdgbF8l7J7m50A/Rt6qPhPmPoa5xx3s1i8KSblpsgP8AiL4kPnI1H7wBrvFfCKrlWnyaqtZZWsd0fnAPPOa95dN67ZxTsXw++SzWQrn5rZKGepC6E+oNVviH2XoZNnEMOi3FDD/qWP4GqnS/Y9Cv+owfq4OaA6a18Zt9atXEfs+4ik5US6BzRxJHo+X6a157P9h8TfxKpftPbsr4rpYFcwGyLO+Y7kbCedRUHnksnq69raZafso4EUtti7ghrwy2wd1tAzP7519AK6BXxVAEAQByr7WpLCPDnJyk2xSlK6RFKUoBSlKAUpSgFKUoBSlKAUpXyaA+0pSgFKUoBSlKAUpSgFfKV9oBSlJoBSlKAUpSgFKUoBSlKAUpSgI3jHGrOFyG8SqO2XPlJRTyDkfDOwJ0nntMHxbF38Mf7XhmF/DPBu2yxYJP6y24nKp+YagbwJY1ar9hXUq6hlYQVIBBHQg7iuecX7GXrDFsKGuWj8ivkvJroA0gXUE7MZH7VRlnHBZBJvksfD+2uDcTcfuG6XYUfu3B4GHoaie2HaexdtCzhsQGZj4jZfULIEZkMrJI25A1QLqNbeA7pzNq4AjbycoOUr7LGp3msb3LgPeBdgwZTqMuhBUnoRt0PlVTm2sF6pSeSb4XxTHW2K2r93KM0Bn77MVVWjLcBI33kCNTFSa9s+IxaKmy4uqHUtZb4SAROW8Oo5HffUV54R2NxN3CJdS6qm8gYplKQHUD4jmB8MaFPzrCnZTiNkqRbzKnhAt3QcyknTKwTbTpAAjau9SONwb9iXsdtMW2gSy5zFD4bieIEg6FjG068iDrNfLXbzFm46LhbLlACwF24sZttTaM7H8zBqFfs/jSHIw7gvlkGYJVo+VtAbeRcwI1QmN6xWeG41bqsLGIZSoDA2t2AKyc0EMfBBDRGaaZkc2wJq/9oeKAkYW0BlDaXblzwsSFIAtCZIP0rV/41x14EqyW0zogK2WJBuZQpJuNESyico+LnXjCdl8bqy4ZQCrArca2rHxqyAFS2ijMsGNx5k+sD2Hx4RkIsqjlSyvddpKkMNAhA2AIBgge9dzJnMQRpXMTjnthmxmIYMx1R1QypK6d0ggSDHKr92U4x3mFVr91e8QsrkkLORiAxHIlQCfWqRx7s9isHhrl97tnKHEoM+X9LcVPiYiBLZtp394ezYUqr3LQznxGUByyS2pgSYIHtUcuD5J7I2LCOm8R7ZYS2DkfvmHK3BUetw+AAc9Z8qhMPxTE3rlvE4u6uFwiGVQHL3zxoWZoZrY1jRcxjwxrVJsYB8Q5Sy168Z+FCmVemYhQqxyJblzq9cA7BBWF3Ft3rjZMzOo5wzv4n11jwrrqDvUoyciuUIxLFwTjYxRZrVtu4Gi3W8IuHnkQiSn7ZgHlNS9BSrSgUpSgFKUoBSlKAUpSgFKUoDFfw6OIdFYdGAI/Go272Y4exJODw5J3m0mv4UpQ7lksABoK+0pQ4KUpQClKUBhxmFt3Ua3cQOjCGVhII8xUVa7JcPUgjC2iQZGZc0EGZAaYM18pXMBNombdtVEKAAOQECvdKV0ClKUApSlAKUpQH//Z"/>
          <p:cNvSpPr>
            <a:spLocks noChangeAspect="1" noChangeArrowheads="1"/>
          </p:cNvSpPr>
          <p:nvPr/>
        </p:nvSpPr>
        <p:spPr bwMode="auto">
          <a:xfrm>
            <a:off x="155575" y="-2262188"/>
            <a:ext cx="3114675" cy="472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xASEhUTExIWFhUWGBoZGBgYGBcXGBcaGhoaGRgeGhgaHigiGhslHhobITEhJSkrLi4uGB8zODYuNygtLisBCgoKDg0OGhAQGy0mICUvNTIuLTUtLS8wKzUtLS0tLTUtKy0tLS4tLy0vLS0tLS0tLy0tLS0tLS0tLS0tLS0tLf/AABEIARQAtgMBIgACEQEDEQH/xAAcAAEAAgMBAQEAAAAAAAAAAAAABQYDBAcCAQj/xABDEAACAQIEAwYDBAcGBQUAAAABAhEAAwQSITEFQVEGEyJhcYEyQpEHUqHRI0NigrHB8BQVM1Ny4RYkkrLxY3Ois9L/xAAZAQEAAwEBAAAAAAAAAAAAAAAAAgMEAQX/xAAuEQACAgEDAwIEBQUAAAAAAAAAAQIDEQQSISIxUTJBE3GR0WGBseHwBRQzQqH/2gAMAwEAAhEDEQA/AO40pSgFKUoBSlKAUpSgFKUoDk3aTtpxGy+MtK9sBXfu3CeO2FmAM3hbSNWB5+UTPa3tbi8NirS2hba2bCOyMCJLs4kONRGUaRrr5EUzttAx2JW4WUF5E/MCokjTaox8cbhBe87EDICxBIRSSo22GY/Ws8pyWT1atPVPY+MY55Ojf8VYn+7LOLzJ3rX3UjKArhbl1ckakeFNwZ8M66gzHYHjF/FWbty8ylheKgKICrkQgDnux1JJ1rkyY286CwcR+gtlrqoRbADHPnObIG+djBJ35RXTPspw7LhHYgxcvM6yCJXIigiRqDl0OxqcJbmZrqY1wfnP/C60pSrTGKUpQClKUApSlAKUpQClKUApSlAKUpQClKUApSvhNAQvbSwrYHEZlVotORmAMEKdR0PnXBLaqJlVIBMkk6QJ9xoRXe+1+KRcFiZYT3NwRImcu0e4+tcFFospBfwiTGX72p1nWKrsNmlzzhFu+y7A27uNYXbatltM4VvEFYPbAOU6SA0D1rswFcd+yvGKuMd7jqM1mJaFljcsoojqTAj0rqK8ewhuC0L6G4bhtZAZbOoJIjcQAT0qUexRdlyJKlKVIqFKUoBSlKAUpSgFKUoBSlKAUpSgFKUoBSlKAVVftMu5cBcMwc1uDzBFxSCOhETPlVqql/awx/sagCZurzjZXP8AKoy7MspWZpfic54jjrT4JUzhrov3LhGbxQbaLJ5mTp5wfaKs2mygaENIiYjNqxkLOuUbzXm+xyElRqBrMkfh/U18w9xSolmBH+rSs7baPYhCEbOfn47s2+BYlLeKtPc0VLisSSNAHSSDAjT8KsHB8Tau8XVkYMGxNwqQRqJdpHUc6qeFeHkazPl/LnB+lT3YEH+8MMCPmPMf5bkfwqS74KpxxByXho7qKV8Ffa0HkClKUApSlAKUpQClKUApSlAKUpQClKUApSlAKov2usP7LakxN4c4/V3KvVUT7XT/AMvY0J/T8tf1dyoz9LLtP/lj8zllsLEZ9IGkjeT+Va1u0xmNFDBM2ukyVHxDmP4TW2xBUDKdAsjKfy8jXjDBMpAESGJO3MrHsAD71mg+56uqxiJ8FshQ2Yzo3LeI6bCp77P5/vLDa83/APpumq8uWFJX5ROm5IHSrB9ngH954eAd7m4I/UXOtSh6jmowq3jwdzFKUrSeKKUpQClKUApSlAKUpQClKUApSlAKUpQClKUB8JrnP2pcXsPbtW7d23cdbklVdSwGVl2E8zFXXtHhXu4a9btvkdkIDElQD5kagcp864DeZrV6LYUi3cmFgpIgGGGhGm461XN8YNWmj1bk+V7Gc3Sp8Qy6DQ5gefIqJ328q1e9WNhmEgAzzuM40Ikk5o05VKDiYh0cP3bRGe6MyMNfAYmBodZ1A86j8LiXtXVuOMyyGOUjcKQDqd4jyrPFYN9spWR6vYx98cpEDwgBtQMugGoO3pVg7CcQtLj7Ny4yog7zxllCg92wAJnTSd+cVF8Qx5vKuayTcVmiYI7v16/CI6iZrHwy8LZLNamLbAFlzayuUEDWOUjkalHjlojNznHb+Hj9j9D2LyOodGDKwkMpBBHUEb1kqo/Zog/srFUKWnuM9oEBfCwWYUHQZ838tIq3VpTyjyWsPApSldOClKUApSlAKUpQClKUApSlAKUpQCoftD2jw+DWbhlyCUtrBd46A6AeZIFanavtZZwaxo94iVtzED7ztByL7SeQNccxeOe8WxF5wXuaseQ6ADkq7ACfxJqudm016bSu15fCJTtP2oxONJDMLdgfq1JyR1dtO8P0HlUJh8PdeFtnKGIAJgFufhBiB+NbeBwJuyz6Ii5oIkAQSC0DVzGg2FSqcMT9ZbU5hGviKhQNAYEMSSZGxjpVEpY5kam0umnheSu3+DuhJZM+8n5uvMmY6VrC4oERKbSN/wAeY6VeeHI0QwkogDMNZ3AbkQ2hkQfU8onjfCQZuoQrgTEaXBHMdfOJ+ldymQjJw4IfDoYKhiRAKMOmsgen8DXm3f1yto/IjZh1HQ+X0pw+/qUiPmAP/wAgPKdfetbGW9/2f4VHHU0zf8TFUZw/n89jpH2Zdpwjf2K7oGYmy37R8TJ5AmWHmSOk9Qr84YSGVWO40kaGQdCDuDsQeRFdf7CdqziR3F4jv0EgjQXUEDN5MDuPOR5X1z/1fc8zVadpfFj2ZcKUpVphFKUoBSlKAUpSgFKUoBSla+OxtuyhuXXCIu7MYH+58qA2KpXbLtumHzWbBDXRozbpa/8A0/7PLnyU1ntT29u3yUsFrVnaRpduT6aoD0Hi6kaiqnaQM20AbCZA8+hPpty6miy5JcHp6XQOTTn9PuejnuObjkkk5vEZJP3mPM9By/hF4yy2WBqEzaefxDT/AEmpe7cA26ada0UuKGKuDlYQYgGegnQEjTXyqiuTzk9LVV1qGwtD8Rwli0bWayoK5XWXvs0LlIYJopmdNQOtfeBXVuWlIZ2XMwBcguVDaTGkwK2eC9nFK5glm0BOmXvXABj/ABHO/wC6dxvWPA2SiXAJ8N6+JIUTluXBOgA5ch9KW+k8yr1EJhu06qPGLyFwMzBlcNE7I4AUAsYA2B5mSZbB8ctYgm2ry5Ro7y1B23m2VXTTTXaprBYG29i23ePGRJEqy/CJ+JSd+WnStZ+E21OYd2pIYZhaCuNDOgbUaipNeyIJ+Sq38AzG01sQzRodp3OvIEGD6eekdik1YxuD9RoQfTarziLa5rQj4TrAiJtsdZPlp/tVJZiXM7XDP7xkn6/y86ZeTRTJJbX2Zj4aT3Zjkfymt7DYtkdXRsjqQyOPlPUToQQSIOhBINafC18LeTflXvEJl1+UnX9nz9DXJetm2pP4Ec9scnZex/a5MWO7uAJiFElfluD71skyR1B1WeYgm0V+ebNwiCGIKkMjKYYEbFTyI/MV0/sd22F4rYxJAunRLmgW70B+5c/Z2PLoL67c8PueXq9E6+uHp/Qu9KUq488UpSgFKUoBSsOMxSWka5cYKiglmOwArnPaDtxi7sphbTW0/wAxsounrlVjCfva+QNRlJR7k4Qc3hFr7TdrLGD8P+JeIkWlMEA7Fz8i+upgwDBrlHHOO38VczXGLGf0dtdEUnwgIu0mYzHXU6xpUe9yZ1aZ8WaS2bnnJ1J8zvWPBNN22Yk510+sfjr7VmlNz+R7Nenhp4blzLz9jfHBLkEh0L6CCCFAO4DTrJ5xrWKzckFYgiJGhjoQRoVPJhod6l8Qc5FlZzN8R5rb1B15M0EDYiWPI1o8UIZkuJGQE2gR82jMfRQVgdZPKJpfUuSzT3ShYlnh8GodBJ/rmfasGGAZ9Yhis6TAkb+fP6dKx3zLZf8Aq/kv86z5QqGTBOgPmdvx/hUlxg0WPfu8JHROG3M150iZB1mP1jc+Y13+lQljEkLf0kG9ivPe/c59fXpXrhPF3sWrTPaNw3CtpSrKxfwM/eBiQCGyzBIMa16wVvVgZ8RuORMx3lx3I5gkZo57c6la0opM8ipZkz3wm4TZtfMDbSJjmqyT9TrWXCXIuXrQDZ0ySxEpDyRliT13A2rW4NbuQuFdCirhyM/eeMlAtssMp8KmdNc3kIrNh+z6NdC3LbXLdsW3S9cuMzPeDEtMN4gAViV0ysOdXLDKW8cGzxG0mUK7FTmOQglWZgjMwXLBbwhjB5VzvG4cKobTxAMORX66bjlXUMfxWx3bIhNxoIItgty2Zh8LajQxvXOuKYO8bayoQKoHjNtCSAJiTJ8vauLGTvODS4ZeBZh94A+43/iD7VuqZGvp1qJ4eP0qe/8A2mpa0N6ptWJHsaCcpVJPy/uad4G15p/2/wC39dKy2rgaRoeoOx/38693mjfnWoPAZTUdPy/KurqQm3VLj0+PH7HQeyfbx7IFvFFrlrYXT4rlv/3Odxf2viEazvXT8NiEuIrowZGAKspBVgdiCNxX54S8GGZdx/UVLdneP4jCNNhhkJl7Lf4bE7kc7bHqPcGKtha1xIxajQqfXV9Psd2pUH2Z7T2MapyStxfjtNGdfP8AaU8mGnvpU5V6eTyZRcXhilKV04UL7RsSTdsWDOQq1yOTMpAE9cszHUg8hVVflXT+03ALeMtBGYo6HNbuDdGiJ8x1HOuRYnE9zeezduI+RsouoDknaCIgHzGg9qy3wbeTdpprG0wcas+NWjRgVJ2lhqs+2b6VD2gwYESTmWAN2M7CrTiMPbdMriQdekH1EdfxqFa5h7b5VdgYOZjLFQeSQPiP3tY661XB+xqlPEcP8iTwtgurLm+I/pXXTMdsls9ABBI21jWY1O0GMC5LSwMozAclHwp7QW09Kyvx6xbQLaQtAhdMqj1zeL6D86gDdZ2LMZZjJ9f/ABoByFIwecsjF9kjZw1v+up61dOz3A82DxGMdTJtsuH5b6G4J6nQHoDyaoDs3wdsZfSwJCxmuMPltCM37zHwj1J1y13EYO13fc5F7vLkyEArkjLlIOhEaRV1cM9TO63UKEVVH8zkWLCOiYdka3blAviC5SpIUq8wrAHQTJrzhcUssLjR3S3UulyAV7pwssRHymcwAmZq/wDEOx1og9ySsgzbcl7TeUNJUctNB901y58Hhkuhg4tNbfLcXMHCgKWQK0lcsqIOsQsBSsCE4e0vqZoTy8w+hPdnsRasJKI1zEXFBfOzMyiJQXnackK3wRm8RgaTUXx3jyCRcuG80/4KEraGkQVBII/1Zz5CtHF4x7gyL+itawq6M083PKd+pnUnlrWbCKPCI/j9ai7EbatBOXPb+eDy/E8Zc0UrZTkEAWB5Hce0VqHBqSWuFnbmzEk/X8622t1hcHail44NH9rGHfn5mphWC3Fk7GPrKz+INSGIP51H423BkdNfbf8ACK2LF7OsNqY18x1qc1nEinT2bHKp/ke3adK+WcJn1+FZ8Vw6qo6xzHItsPqR6wmEN11QGM0yRuFAlo/h71buH2gBBUKRAInw7QCP2SBoOWo8zXKaijlsnN4Im52VXdLri510AJ5SANvc+9QeEu5jDjK6+0wdQR+FWt8+GjKC9r7o1a3/AKeqzOnLl0qnYRwSSTr5wJ1kn+dIZknnkrrlssSX5ok87qyurFWUyhEhlI5qRt/U6V0fsX28F6LOKIW4dFubJc6BuSP+B5QTFc74dh3vQE0WdXI09FHzHz2qTudn8ORDKWMHxFmJ9RBgfSPWkLNjwyzWqu709/J26lUv7OeLXXW7hbz53sZcjn4mtMDlnXUqVIJ9PUq2pprJ4klh4ZC/aVx7EFnw9o5bVsDvSCQ7yoYgafAFYEgHXUcoPP8ADYNrjZBHpyA2+nQbn6x0ztzwm+t830tPdtOgDhFzMjrInKNWUrHpl9qrGFwF0227q2bFtQc9+8rW0t6bw4D3X5CPKTyrPPduwb6LIRrIs4pkwqSfFGUexyg7awI/o1XpPt/W/nUhftTzaAAqhozADaY0B8hoPPUmPaQSD6zG46ikMc4LJwlDDl7nsA1sYawxKqqlnYgKo3dj8Kj+Z5a1jtMNdCfIfnt9a3uH427ZuG5bYI4EKQFYoOeVmkAkaExPQ6mTfPJoUXjMeX+h13s5w/DcKw//ADF62ly5DXXZguZuSrO6rsAPXc1G8Z+0q0srhbRun77zbtj0EZm+ig9a5jccuxdiWc7uxLMfVjJpaXpr58hvE/Qx6Gju4wkVw0Ec5seckvxbtFjcTPfX2yn5Lc27fplBlh/qLVFZUAEgCNuX0Fe7tlwiOdA4kRBYAQT5SQTHoZrcxGFFlkIOZTDT15P6zM/v1S233Zsi6orFcTXwtlrhhImJ1/KQegnlIrwraVInDuL7Nb20bxSo8UhgJEkGCZiJbyitPGKRccSDrJjqQGP4k1Fospvcp/NGFjXhec19Ohmkb0RczXvKFAY/CDqB90yrR7GsIsMhiRKnQ8j5H9k9a3AgIr2yyiExqDbY/t24H4oUPtV0ZdLR511S+Kpef1PfBcVbS8GPhWGVsw1TMQRP7OkZtqteKtnRwQpWTmMFTP3uqnTbXmKpF2yYEmSBB5GPavSWxlgSQPlklVPkp0HrVcop8h1ybaLZhOI27pKoykjdZzacyCNGB+8PeNh5PC8OzFjbQk67fy6/lVd4dg7hvWzBEMCGGhgbx5cjy1jyq23bgQM3IAk+kE1CXS+llTWeJexo4249sotoZydFtZHLtG+XLrp1II9Na2reIJOV0e3cABKXFKMB1AO41+ITtyrJ2K4n3JbEsnetdgNHxWkBJyW/SQSNJiuj4vA4TG217xEvW9xImORg7qeRHqDV8aYyXfkyzvlCXbgq/wBnOFLXL+J1yFUtIeTZSzXCOolgvqrUq64TDJaRbdtQiKIVVEADyAr7WmMcLBjnLc8mWuQ9ve0P9qvd0jfobTaQdLjxqx6hdQvuehq8/aJj7ljAXXttlYlEzDdQ7qrEecE61zjG4ebLW7YAJEKNhuIPtuTvpVV88LHk16JJS3tZwReEwpvPB+BQC3p099fYHyrW4rbJukOScpMCAAFMFYA6iN6s2EwS20yDX7x5k/MT0/kABUN2i0vJp8Sa9fiOX+Y9qzRnzhHpSlvnumu5G2rQHpX11Jr6pO8V9J0ruXk2KMVHCPimNDW7w64WR7R1I1WASdyRsNg+p5eKtMLpXqzdKkMpIPUR76HQj8q4QtrcksdyXtYVu7W3chVLGDOZlPxAQPCD8YmWHKtpLaWyAozFF1kzkXkQWgLMEQIkDyqBxV03CO8hoIgEDKNfu7HbWakO8zG0ETR1JUDRbbj5cq6RIyljrPOmMmG6Moer3MfFMa7OpVsogwUfUkxMsukEAQAflJ6RHuSWmSTMzzJOpNSmI8aXS1xW1D2gDnZT905ZiQQI5ZjUZbIInNAI+LcDoSNNBufKa72L9NKO1trk+3FmOvIDUnyA5/71ksWHeckaDMeZIgkwPYD1YVsW7Xd31QeMgrpoSVInXzEEgmNUrY7juruYMFmYCjO4DREgCFGaIJJGi1wlbqO+CLH8a2eHWDdTE2QJYWxiLfXNa0uAcyWtsdOZQVrXbiljlHhk5dtvbSN4jlFbnZ3G9zjsLc/9VUPpc/RsT5ANPtVlfEsHNW99G5e3JGG5IWNWO38/bSamOzWIwlm+DirS3bLQrFwCLRJ0fLtlEwZ2EHka99rOzjYXG92miPmezp4SNZtg8ss5R0BWd6jLNtrji2iiTM5pgKDDSN55R1kV1pxkUxsruqe5nU+Ndkyp73BquUjxWRCgkAQ1ptlMCMp8J0MqZJpmPl0u2QCt3IwKOMjrIgSvQ/eEg7gkVZfs+4vds5cHf8Sme4uAmAInu2nUbHKTPTSAKunE+E2MQuW7bDRsdQynqrDVT6GrHVGfVE8xWyr6ZHArV24pm25SQA3nG3LRuUjWr59j7Xe8xIzMbXhLSZHemdRPzFRr+7PKpa79mGEZy3fYgAsWK51gyZInLIB6zPnVv4bw6zh0FuzbW2g2VRGp3J6k9TrUoQaeSy/UwsjhLk2qUpVpiNDjnCreKsXLFycriCRuCNQR5ggH2rm2L4dicMSt+0coOl62pa0w5EhZa3ts2g67V1ivkVXZWprktqtlW+DjtnH27jZbJ795Ay2h3pnXfLIQabsQNDVo4Z2EFxLr4sDvbiZUUaiwI0M/NcDazsNhzJvUCvtRrojDkss1M5/gfnW/aa27IwhlJVh0ZTDD616SCKu32qcFyXFxSjw3IW5HJwpyn0KiPIqObVRF2qiccPB7mlv+JBSNjLWMbSNd4I1GnKeuo08xW1hcPnV9TmUZlGkGIkf194dKkMNbN/D5QAMjytxtFI2MnfQSJj5VHLSvsWWahJ8exBXkcEFljMJGs7R005jnW7w5mkrMoZ8B2LNI1G5GYqMu3jNZcdg2SwslmKzrlyoPGUZZOrakhTADZZG1aVpgCC0xpmgkSvPbWOfsKnkzLNtcs90SeIY3kCW81t1LAqFPh1g6HKuU7gmN53FRt+2y3GVlynRssgiGnaOQOYe1TeJxAm2bagZSFzMcqQ40ggSQSqgGIJiD01MZba7lbMDcAjKqwrIQCIJmIg6sYkMNJFRWcGemShYm2YsNiXYW7BJA+FSNAIBKnSGz+EcyCddNq8YFmuZH3EsXVoVApylmUbeFhmk/eHtq3yUaPhcEEA75hqIHOfKQan+5PxG3sYDXTJVTGyDYDn8Ogkmu7sI7fVGM+l8FaU8hGhI0122158ta1saSozDQrBEaajarFxDhZlW7wFm0OaFkgaZQo1Om2pqv8RU5SDodoO++3rU4PMsotnNSpaffB3ftjwI4uxlQhb1thcssdg68jHysJU+vlXMv7vzXC8PZvppctsJK9Q68wY0uAww1BPLtdaeP4Xh78d9Zt3Mvwl1VivoSNPatFle7seNXZt4ZzrhFtruLs213VxceNcip4pPSWCqJ3zHpXUa1OH8MsWAVs2bdsEyQihZPUwNTW3Xa4bFg5bZvlkUpSplYpSlAKUpQClKUBp8X4dbxFl7NwSriPMHcEeYMEelcI4jgHw917NwQymPI7EEeRBBHrX6Dqhfah2eNxBikGtsRcHMpuG/d1nyYn5Yqq2GUbdFf8OeH2ZzSxcKsHAEqZgiRtB9+YPIgGDEGRfGSrXJIhll3OcoTqrACFUKVGoAkAypiaix51tYLEZHBkBT4SSJA5q2p0ymDOwE1kPYvpUo7l3NvFBrqXCbbQuW4rlmiQGzoQTlnxH4QACY5axbnSRrpIjnU9hnBdSiObgBYl8wXaGKlh96Nba/SaWODWEYd85ytOVQe7QHNIXMDJIBWACJjauZ5M9NuxMieMh0shWYSLYUqCACJRSSCPF5EREnrWvgcc1uNTlJLSfEynLkLKJGYhB+I05VOcew6tZYW1KgA5mIygwM0Mp8RJIHiP3hvJqq2nYiBP/nXX+OoPKtFeJQPPszGZard9Svglrvh11mQ3gzFjKKxghSdm0FbmLDZSXKqkgMF1OU6ElyNtQTCjSdZioXg15wuTLIIIkiAAA7CLgOrA5vDHzbiK2sZi7LFSxN6NwB+j2+IKfDIIHMkSegFUSi8mmvMlwZ27uQEXM4IbNM7HXNdaSZBKzJPiNa9vhVy5jcMDl/S30JUToLcXLhBPxSqsZganzrWxXEHYgr4IBEKdSGiZYjTYbAHzNTv2ZYPveIG5uLFoksTJz3PCsk6nwh96nSuolqKp11uT4Ov0pStp44pSlAKUpQClKUApSlAKUpQCvLqCIOoP416pQHG+2vZVsI5dBNhj4T9wn5G8uh9t96uYiDtsfIE6nUiYBncbct6/RF+yrqVYBlYQQRIIO4Irk/bLsPdsZ7uHBe1B8O7W99x8yeepHPaTnsr90evpdbmOyffyeAjMQzOV7sEEwGZpAElmGVNp2O2/KsFi6pJKA3WB8NxjpEf5hGvMQgI20rXuYrCZQXJullWF+MxGkgwinXnBma1H4tcIAECANfiYxGpJEa9APesmC2FUp9kb4xGZDcu3FQNplB0lSQVM6uZGUgASFiCN4CyUSctoNBaGuE5YzEiLIAjSDBO9eggBJjUmSdySd5POvNxhFSUscI0/wBjHGZsy3r73BDsWH3YAUfujQ+8nzrxWEswFZUYHeuvsaK1CPCWAWA9OtdT+yrhpt4Q3mENiGL675B4bftAzfvVzLhfDmxd+1hlkd4xzEfLbXV2+mg6kgc679YsqiqiiFUBQBsABAH0rRRHCyeP/U79zVa9jJSlK0HlClKUApSlAKUpQClKUApSlAKUpQCvkV9pQFO7SdgbF8l7J7m50A/Rt6qPhPmPoa5xx3s1i8KSblpsgP8AiL4kPnI1H7wBrvFfCKrlWnyaqtZZWsd0fnAPPOa95dN67ZxTsXw++SzWQrn5rZKGepC6E+oNVviH2XoZNnEMOi3FDD/qWP4GqnS/Y9Cv+owfq4OaA6a18Zt9atXEfs+4ik5US6BzRxJHo+X6a157P9h8TfxKpftPbsr4rpYFcwGyLO+Y7kbCedRUHnksnq69raZafso4EUtti7ghrwy2wd1tAzP7519AK6BXxVAEAQByr7WpLCPDnJyk2xSlK6RFKUoBSlKAUpSgFKUoBSlKAUpXyaA+0pSgFKUoBSlKAUpSgFfKV9oBSlJoBSlKAUpSgFKUoBSlKAUpSgI3jHGrOFyG8SqO2XPlJRTyDkfDOwJ0nntMHxbF38Mf7XhmF/DPBu2yxYJP6y24nKp+YagbwJY1ar9hXUq6hlYQVIBBHQg7iuecX7GXrDFsKGuWj8ivkvJroA0gXUE7MZH7VRlnHBZBJvksfD+2uDcTcfuG6XYUfu3B4GHoaie2HaexdtCzhsQGZj4jZfULIEZkMrJI25A1QLqNbeA7pzNq4AjbycoOUr7LGp3msb3LgPeBdgwZTqMuhBUnoRt0PlVTm2sF6pSeSb4XxTHW2K2r93KM0Bn77MVVWjLcBI33kCNTFSa9s+IxaKmy4uqHUtZb4SAROW8Oo5HffUV54R2NxN3CJdS6qm8gYplKQHUD4jmB8MaFPzrCnZTiNkqRbzKnhAt3QcyknTKwTbTpAAjau9SONwb9iXsdtMW2gSy5zFD4bieIEg6FjG068iDrNfLXbzFm46LhbLlACwF24sZttTaM7H8zBqFfs/jSHIw7gvlkGYJVo+VtAbeRcwI1QmN6xWeG41bqsLGIZSoDA2t2AKyc0EMfBBDRGaaZkc2wJq/9oeKAkYW0BlDaXblzwsSFIAtCZIP0rV/41x14EqyW0zogK2WJBuZQpJuNESyico+LnXjCdl8bqy4ZQCrArca2rHxqyAFS2ijMsGNx5k+sD2Hx4RkIsqjlSyvddpKkMNAhA2AIBgge9dzJnMQRpXMTjnthmxmIYMx1R1QypK6d0ggSDHKr92U4x3mFVr91e8QsrkkLORiAxHIlQCfWqRx7s9isHhrl97tnKHEoM+X9LcVPiYiBLZtp394ezYUqr3LQznxGUByyS2pgSYIHtUcuD5J7I2LCOm8R7ZYS2DkfvmHK3BUetw+AAc9Z8qhMPxTE3rlvE4u6uFwiGVQHL3zxoWZoZrY1jRcxjwxrVJsYB8Q5Sy168Z+FCmVemYhQqxyJblzq9cA7BBWF3Ft3rjZMzOo5wzv4n11jwrrqDvUoyciuUIxLFwTjYxRZrVtu4Gi3W8IuHnkQiSn7ZgHlNS9BSrSgUpSgFKUoBSlKAUpSgFKUoDFfw6OIdFYdGAI/Go272Y4exJODw5J3m0mv4UpQ7lksABoK+0pQ4KUpQClKUBhxmFt3Ua3cQOjCGVhII8xUVa7JcPUgjC2iQZGZc0EGZAaYM18pXMBNombdtVEKAAOQECvdKV0ClKUApSlAKUpQH//Z"/>
          <p:cNvSpPr>
            <a:spLocks noChangeAspect="1" noChangeArrowheads="1"/>
          </p:cNvSpPr>
          <p:nvPr/>
        </p:nvSpPr>
        <p:spPr bwMode="auto">
          <a:xfrm>
            <a:off x="155575" y="-2262188"/>
            <a:ext cx="3114675" cy="472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data:image/jpeg;base64,/9j/4AAQSkZJRgABAQAAAQABAAD/2wCEAAkGBxASEhUTExIWFhUWGBoZGBgYGBcXGBcaGhoaGRgeGhgaHigiGhslHhobITEhJSkrLi4uGB8zODYuNygtLisBCgoKDg0OGhAQGy0mICUvNTIuLTUtLS8wKzUtLS0tLTUtKy0tLS4tLy0vLS0tLS0tLy0tLS0tLS0tLS0tLS0tLf/AABEIARQAtgMBIgACEQEDEQH/xAAcAAEAAgMBAQEAAAAAAAAAAAAABQYDBAcCAQj/xABDEAACAQIEAwYDBAcGBQUAAAABAhEAAwQSITEFQVEGEyJhcYEyQpEHUqHRI0NigrHB8BQVM1Ny4RYkkrLxY3Ois9L/xAAZAQEAAwEBAAAAAAAAAAAAAAAAAgMEAQX/xAAuEQACAgEDAwIEBQUAAAAAAAAAAQIDEQQSISIxUTJBE3GR0WGBseHwBRQzQqH/2gAMAwEAAhEDEQA/AO40pSgFKUoBSlKAUpSgFKUoDk3aTtpxGy+MtK9sBXfu3CeO2FmAM3hbSNWB5+UTPa3tbi8NirS2hba2bCOyMCJLs4kONRGUaRrr5EUzttAx2JW4WUF5E/MCokjTaox8cbhBe87EDICxBIRSSo22GY/Ws8pyWT1atPVPY+MY55Ojf8VYn+7LOLzJ3rX3UjKArhbl1ckakeFNwZ8M66gzHYHjF/FWbty8ylheKgKICrkQgDnux1JJ1rkyY286CwcR+gtlrqoRbADHPnObIG+djBJ35RXTPspw7LhHYgxcvM6yCJXIigiRqDl0OxqcJbmZrqY1wfnP/C60pSrTGKUpQClKUApSlAKUpQClKUApSlAKUpQClKUApSvhNAQvbSwrYHEZlVotORmAMEKdR0PnXBLaqJlVIBMkk6QJ9xoRXe+1+KRcFiZYT3NwRImcu0e4+tcFFospBfwiTGX72p1nWKrsNmlzzhFu+y7A27uNYXbatltM4VvEFYPbAOU6SA0D1rswFcd+yvGKuMd7jqM1mJaFljcsoojqTAj0rqK8ewhuC0L6G4bhtZAZbOoJIjcQAT0qUexRdlyJKlKVIqFKUoBSlKAUpSgFKUoBSlKAUpSgFKUoBSlKAVVftMu5cBcMwc1uDzBFxSCOhETPlVqql/awx/sagCZurzjZXP8AKoy7MspWZpfic54jjrT4JUzhrov3LhGbxQbaLJ5mTp5wfaKs2mygaENIiYjNqxkLOuUbzXm+xyElRqBrMkfh/U18w9xSolmBH+rSs7baPYhCEbOfn47s2+BYlLeKtPc0VLisSSNAHSSDAjT8KsHB8Tau8XVkYMGxNwqQRqJdpHUc6qeFeHkazPl/LnB+lT3YEH+8MMCPmPMf5bkfwqS74KpxxByXho7qKV8Ffa0HkClKUApSlAKUpQClKUApSlAKUpQClKUApSlAKov2usP7LakxN4c4/V3KvVUT7XT/AMvY0J/T8tf1dyoz9LLtP/lj8zllsLEZ9IGkjeT+Va1u0xmNFDBM2ukyVHxDmP4TW2xBUDKdAsjKfy8jXjDBMpAESGJO3MrHsAD71mg+56uqxiJ8FshQ2Yzo3LeI6bCp77P5/vLDa83/APpumq8uWFJX5ROm5IHSrB9ngH954eAd7m4I/UXOtSh6jmowq3jwdzFKUrSeKKUpQClKUApSlAKUpQClKUApSlAKUpQClKUB8JrnP2pcXsPbtW7d23cdbklVdSwGVl2E8zFXXtHhXu4a9btvkdkIDElQD5kagcp864DeZrV6LYUi3cmFgpIgGGGhGm461XN8YNWmj1bk+V7Gc3Sp8Qy6DQ5gefIqJ328q1e9WNhmEgAzzuM40Ikk5o05VKDiYh0cP3bRGe6MyMNfAYmBodZ1A86j8LiXtXVuOMyyGOUjcKQDqd4jyrPFYN9spWR6vYx98cpEDwgBtQMugGoO3pVg7CcQtLj7Ny4yog7zxllCg92wAJnTSd+cVF8Qx5vKuayTcVmiYI7v16/CI6iZrHwy8LZLNamLbAFlzayuUEDWOUjkalHjlojNznHb+Hj9j9D2LyOodGDKwkMpBBHUEb1kqo/Zog/srFUKWnuM9oEBfCwWYUHQZ838tIq3VpTyjyWsPApSldOClKUApSlAKUpQClKUApSlAKUpQCoftD2jw+DWbhlyCUtrBd46A6AeZIFanavtZZwaxo94iVtzED7ztByL7SeQNccxeOe8WxF5wXuaseQ6ADkq7ACfxJqudm016bSu15fCJTtP2oxONJDMLdgfq1JyR1dtO8P0HlUJh8PdeFtnKGIAJgFufhBiB+NbeBwJuyz6Ii5oIkAQSC0DVzGg2FSqcMT9ZbU5hGviKhQNAYEMSSZGxjpVEpY5kam0umnheSu3+DuhJZM+8n5uvMmY6VrC4oERKbSN/wAeY6VeeHI0QwkogDMNZ3AbkQ2hkQfU8onjfCQZuoQrgTEaXBHMdfOJ+ldymQjJw4IfDoYKhiRAKMOmsgen8DXm3f1yto/IjZh1HQ+X0pw+/qUiPmAP/wAgPKdfetbGW9/2f4VHHU0zf8TFUZw/n89jpH2Zdpwjf2K7oGYmy37R8TJ5AmWHmSOk9Qr84YSGVWO40kaGQdCDuDsQeRFdf7CdqziR3F4jv0EgjQXUEDN5MDuPOR5X1z/1fc8zVadpfFj2ZcKUpVphFKUoBSlKAUpSgFKUoBSla+OxtuyhuXXCIu7MYH+58qA2KpXbLtumHzWbBDXRozbpa/8A0/7PLnyU1ntT29u3yUsFrVnaRpduT6aoD0Hi6kaiqnaQM20AbCZA8+hPpty6miy5JcHp6XQOTTn9PuejnuObjkkk5vEZJP3mPM9By/hF4yy2WBqEzaefxDT/AEmpe7cA26ada0UuKGKuDlYQYgGegnQEjTXyqiuTzk9LVV1qGwtD8Rwli0bWayoK5XWXvs0LlIYJopmdNQOtfeBXVuWlIZ2XMwBcguVDaTGkwK2eC9nFK5glm0BOmXvXABj/ABHO/wC6dxvWPA2SiXAJ8N6+JIUTluXBOgA5ch9KW+k8yr1EJhu06qPGLyFwMzBlcNE7I4AUAsYA2B5mSZbB8ctYgm2ry5Ro7y1B23m2VXTTTXaprBYG29i23ePGRJEqy/CJ+JSd+WnStZ+E21OYd2pIYZhaCuNDOgbUaipNeyIJ+Sq38AzG01sQzRodp3OvIEGD6eekdik1YxuD9RoQfTarziLa5rQj4TrAiJtsdZPlp/tVJZiXM7XDP7xkn6/y86ZeTRTJJbX2Zj4aT3Zjkfymt7DYtkdXRsjqQyOPlPUToQQSIOhBINafC18LeTflXvEJl1+UnX9nz9DXJetm2pP4Ec9scnZex/a5MWO7uAJiFElfluD71skyR1B1WeYgm0V+ebNwiCGIKkMjKYYEbFTyI/MV0/sd22F4rYxJAunRLmgW70B+5c/Z2PLoL67c8PueXq9E6+uHp/Qu9KUq488UpSgFKUoBSsOMxSWka5cYKiglmOwArnPaDtxi7sphbTW0/wAxsounrlVjCfva+QNRlJR7k4Qc3hFr7TdrLGD8P+JeIkWlMEA7Fz8i+upgwDBrlHHOO38VczXGLGf0dtdEUnwgIu0mYzHXU6xpUe9yZ1aZ8WaS2bnnJ1J8zvWPBNN22Yk510+sfjr7VmlNz+R7Nenhp4blzLz9jfHBLkEh0L6CCCFAO4DTrJ5xrWKzckFYgiJGhjoQRoVPJhod6l8Qc5FlZzN8R5rb1B15M0EDYiWPI1o8UIZkuJGQE2gR82jMfRQVgdZPKJpfUuSzT3ShYlnh8GodBJ/rmfasGGAZ9Yhis6TAkb+fP6dKx3zLZf8Aq/kv86z5QqGTBOgPmdvx/hUlxg0WPfu8JHROG3M150iZB1mP1jc+Y13+lQljEkLf0kG9ivPe/c59fXpXrhPF3sWrTPaNw3CtpSrKxfwM/eBiQCGyzBIMa16wVvVgZ8RuORMx3lx3I5gkZo57c6la0opM8ipZkz3wm4TZtfMDbSJjmqyT9TrWXCXIuXrQDZ0ySxEpDyRliT13A2rW4NbuQuFdCirhyM/eeMlAtssMp8KmdNc3kIrNh+z6NdC3LbXLdsW3S9cuMzPeDEtMN4gAViV0ysOdXLDKW8cGzxG0mUK7FTmOQglWZgjMwXLBbwhjB5VzvG4cKobTxAMORX66bjlXUMfxWx3bIhNxoIItgty2Zh8LajQxvXOuKYO8bayoQKoHjNtCSAJiTJ8vauLGTvODS4ZeBZh94A+43/iD7VuqZGvp1qJ4eP0qe/8A2mpa0N6ptWJHsaCcpVJPy/uad4G15p/2/wC39dKy2rgaRoeoOx/38693mjfnWoPAZTUdPy/KurqQm3VLj0+PH7HQeyfbx7IFvFFrlrYXT4rlv/3Odxf2viEazvXT8NiEuIrowZGAKspBVgdiCNxX54S8GGZdx/UVLdneP4jCNNhhkJl7Lf4bE7kc7bHqPcGKtha1xIxajQqfXV9Psd2pUH2Z7T2MapyStxfjtNGdfP8AaU8mGnvpU5V6eTyZRcXhilKV04UL7RsSTdsWDOQq1yOTMpAE9cszHUg8hVVflXT+03ALeMtBGYo6HNbuDdGiJ8x1HOuRYnE9zeezduI+RsouoDknaCIgHzGg9qy3wbeTdpprG0wcas+NWjRgVJ2lhqs+2b6VD2gwYESTmWAN2M7CrTiMPbdMriQdekH1EdfxqFa5h7b5VdgYOZjLFQeSQPiP3tY661XB+xqlPEcP8iTwtgurLm+I/pXXTMdsls9ABBI21jWY1O0GMC5LSwMozAclHwp7QW09Kyvx6xbQLaQtAhdMqj1zeL6D86gDdZ2LMZZjJ9f/ABoByFIwecsjF9kjZw1v+up61dOz3A82DxGMdTJtsuH5b6G4J6nQHoDyaoDs3wdsZfSwJCxmuMPltCM37zHwj1J1y13EYO13fc5F7vLkyEArkjLlIOhEaRV1cM9TO63UKEVVH8zkWLCOiYdka3blAviC5SpIUq8wrAHQTJrzhcUssLjR3S3UulyAV7pwssRHymcwAmZq/wDEOx1og9ySsgzbcl7TeUNJUctNB901y58Hhkuhg4tNbfLcXMHCgKWQK0lcsqIOsQsBSsCE4e0vqZoTy8w+hPdnsRasJKI1zEXFBfOzMyiJQXnackK3wRm8RgaTUXx3jyCRcuG80/4KEraGkQVBII/1Zz5CtHF4x7gyL+itawq6M083PKd+pnUnlrWbCKPCI/j9ai7EbatBOXPb+eDy/E8Zc0UrZTkEAWB5Hce0VqHBqSWuFnbmzEk/X8622t1hcHail44NH9rGHfn5mphWC3Fk7GPrKz+INSGIP51H423BkdNfbf8ACK2LF7OsNqY18x1qc1nEinT2bHKp/ke3adK+WcJn1+FZ8Vw6qo6xzHItsPqR6wmEN11QGM0yRuFAlo/h71buH2gBBUKRAInw7QCP2SBoOWo8zXKaijlsnN4Im52VXdLri510AJ5SANvc+9QeEu5jDjK6+0wdQR+FWt8+GjKC9r7o1a3/AKeqzOnLl0qnYRwSSTr5wJ1kn+dIZknnkrrlssSX5ok87qyurFWUyhEhlI5qRt/U6V0fsX28F6LOKIW4dFubJc6BuSP+B5QTFc74dh3vQE0WdXI09FHzHz2qTudn8ORDKWMHxFmJ9RBgfSPWkLNjwyzWqu709/J26lUv7OeLXXW7hbz53sZcjn4mtMDlnXUqVIJ9PUq2pprJ4klh4ZC/aVx7EFnw9o5bVsDvSCQ7yoYgafAFYEgHXUcoPP8ADYNrjZBHpyA2+nQbn6x0ztzwm+t830tPdtOgDhFzMjrInKNWUrHpl9qrGFwF0227q2bFtQc9+8rW0t6bw4D3X5CPKTyrPPduwb6LIRrIs4pkwqSfFGUexyg7awI/o1XpPt/W/nUhftTzaAAqhozADaY0B8hoPPUmPaQSD6zG46ikMc4LJwlDDl7nsA1sYawxKqqlnYgKo3dj8Kj+Z5a1jtMNdCfIfnt9a3uH427ZuG5bYI4EKQFYoOeVmkAkaExPQ6mTfPJoUXjMeX+h13s5w/DcKw//ADF62ly5DXXZguZuSrO6rsAPXc1G8Z+0q0srhbRun77zbtj0EZm+ig9a5jccuxdiWc7uxLMfVjJpaXpr58hvE/Qx6Gju4wkVw0Ec5seckvxbtFjcTPfX2yn5Lc27fplBlh/qLVFZUAEgCNuX0Fe7tlwiOdA4kRBYAQT5SQTHoZrcxGFFlkIOZTDT15P6zM/v1S233Zsi6orFcTXwtlrhhImJ1/KQegnlIrwraVInDuL7Nb20bxSo8UhgJEkGCZiJbyitPGKRccSDrJjqQGP4k1Fospvcp/NGFjXhec19Ohmkb0RczXvKFAY/CDqB90yrR7GsIsMhiRKnQ8j5H9k9a3AgIr2yyiExqDbY/t24H4oUPtV0ZdLR511S+Kpef1PfBcVbS8GPhWGVsw1TMQRP7OkZtqteKtnRwQpWTmMFTP3uqnTbXmKpF2yYEmSBB5GPavSWxlgSQPlklVPkp0HrVcop8h1ybaLZhOI27pKoykjdZzacyCNGB+8PeNh5PC8OzFjbQk67fy6/lVd4dg7hvWzBEMCGGhgbx5cjy1jyq23bgQM3IAk+kE1CXS+llTWeJexo4249sotoZydFtZHLtG+XLrp1II9Na2reIJOV0e3cABKXFKMB1AO41+ITtyrJ2K4n3JbEsnetdgNHxWkBJyW/SQSNJiuj4vA4TG217xEvW9xImORg7qeRHqDV8aYyXfkyzvlCXbgq/wBnOFLXL+J1yFUtIeTZSzXCOolgvqrUq64TDJaRbdtQiKIVVEADyAr7WmMcLBjnLc8mWuQ9ve0P9qvd0jfobTaQdLjxqx6hdQvuehq8/aJj7ljAXXttlYlEzDdQ7qrEecE61zjG4ebLW7YAJEKNhuIPtuTvpVV88LHk16JJS3tZwReEwpvPB+BQC3p099fYHyrW4rbJukOScpMCAAFMFYA6iN6s2EwS20yDX7x5k/MT0/kABUN2i0vJp8Sa9fiOX+Y9qzRnzhHpSlvnumu5G2rQHpX11Jr6pO8V9J0ruXk2KMVHCPimNDW7w64WR7R1I1WASdyRsNg+p5eKtMLpXqzdKkMpIPUR76HQj8q4QtrcksdyXtYVu7W3chVLGDOZlPxAQPCD8YmWHKtpLaWyAozFF1kzkXkQWgLMEQIkDyqBxV03CO8hoIgEDKNfu7HbWakO8zG0ETR1JUDRbbj5cq6RIyljrPOmMmG6Moer3MfFMa7OpVsogwUfUkxMsukEAQAflJ6RHuSWmSTMzzJOpNSmI8aXS1xW1D2gDnZT905ZiQQI5ZjUZbIInNAI+LcDoSNNBufKa72L9NKO1trk+3FmOvIDUnyA5/71ksWHeckaDMeZIgkwPYD1YVsW7Xd31QeMgrpoSVInXzEEgmNUrY7juruYMFmYCjO4DREgCFGaIJJGi1wlbqO+CLH8a2eHWDdTE2QJYWxiLfXNa0uAcyWtsdOZQVrXbiljlHhk5dtvbSN4jlFbnZ3G9zjsLc/9VUPpc/RsT5ANPtVlfEsHNW99G5e3JGG5IWNWO38/bSamOzWIwlm+DirS3bLQrFwCLRJ0fLtlEwZ2EHka99rOzjYXG92miPmezp4SNZtg8ss5R0BWd6jLNtrji2iiTM5pgKDDSN55R1kV1pxkUxsruqe5nU+Ndkyp73BquUjxWRCgkAQ1ptlMCMp8J0MqZJpmPl0u2QCt3IwKOMjrIgSvQ/eEg7gkVZfs+4vds5cHf8Sme4uAmAInu2nUbHKTPTSAKunE+E2MQuW7bDRsdQynqrDVT6GrHVGfVE8xWyr6ZHArV24pm25SQA3nG3LRuUjWr59j7Xe8xIzMbXhLSZHemdRPzFRr+7PKpa79mGEZy3fYgAsWK51gyZInLIB6zPnVv4bw6zh0FuzbW2g2VRGp3J6k9TrUoQaeSy/UwsjhLk2qUpVpiNDjnCreKsXLFycriCRuCNQR5ggH2rm2L4dicMSt+0coOl62pa0w5EhZa3ts2g67V1ivkVXZWprktqtlW+DjtnH27jZbJ795Ay2h3pnXfLIQabsQNDVo4Z2EFxLr4sDvbiZUUaiwI0M/NcDazsNhzJvUCvtRrojDkss1M5/gfnW/aa27IwhlJVh0ZTDD616SCKu32qcFyXFxSjw3IW5HJwpyn0KiPIqObVRF2qiccPB7mlv+JBSNjLWMbSNd4I1GnKeuo08xW1hcPnV9TmUZlGkGIkf194dKkMNbN/D5QAMjytxtFI2MnfQSJj5VHLSvsWWahJ8exBXkcEFljMJGs7R005jnW7w5mkrMoZ8B2LNI1G5GYqMu3jNZcdg2SwslmKzrlyoPGUZZOrakhTADZZG1aVpgCC0xpmgkSvPbWOfsKnkzLNtcs90SeIY3kCW81t1LAqFPh1g6HKuU7gmN53FRt+2y3GVlynRssgiGnaOQOYe1TeJxAm2bagZSFzMcqQ40ggSQSqgGIJiD01MZba7lbMDcAjKqwrIQCIJmIg6sYkMNJFRWcGemShYm2YsNiXYW7BJA+FSNAIBKnSGz+EcyCddNq8YFmuZH3EsXVoVApylmUbeFhmk/eHtq3yUaPhcEEA75hqIHOfKQan+5PxG3sYDXTJVTGyDYDn8Ogkmu7sI7fVGM+l8FaU8hGhI0122158ta1saSozDQrBEaajarFxDhZlW7wFm0OaFkgaZQo1Om2pqv8RU5SDodoO++3rU4PMsotnNSpaffB3ftjwI4uxlQhb1thcssdg68jHysJU+vlXMv7vzXC8PZvppctsJK9Q68wY0uAww1BPLtdaeP4Xh78d9Zt3Mvwl1VivoSNPatFle7seNXZt4ZzrhFtruLs213VxceNcip4pPSWCqJ3zHpXUa1OH8MsWAVs2bdsEyQihZPUwNTW3Xa4bFg5bZvlkUpSplYpSlAKUpQClKUBp8X4dbxFl7NwSriPMHcEeYMEelcI4jgHw917NwQymPI7EEeRBBHrX6Dqhfah2eNxBikGtsRcHMpuG/d1nyYn5Yqq2GUbdFf8OeH2ZzSxcKsHAEqZgiRtB9+YPIgGDEGRfGSrXJIhll3OcoTqrACFUKVGoAkAypiaix51tYLEZHBkBT4SSJA5q2p0ymDOwE1kPYvpUo7l3NvFBrqXCbbQuW4rlmiQGzoQTlnxH4QACY5axbnSRrpIjnU9hnBdSiObgBYl8wXaGKlh96Nba/SaWODWEYd85ytOVQe7QHNIXMDJIBWACJjauZ5M9NuxMieMh0shWYSLYUqCACJRSSCPF5EREnrWvgcc1uNTlJLSfEynLkLKJGYhB+I05VOcew6tZYW1KgA5mIygwM0Mp8RJIHiP3hvJqq2nYiBP/nXX+OoPKtFeJQPPszGZard9Svglrvh11mQ3gzFjKKxghSdm0FbmLDZSXKqkgMF1OU6ElyNtQTCjSdZioXg15wuTLIIIkiAAA7CLgOrA5vDHzbiK2sZi7LFSxN6NwB+j2+IKfDIIHMkSegFUSi8mmvMlwZ27uQEXM4IbNM7HXNdaSZBKzJPiNa9vhVy5jcMDl/S30JUToLcXLhBPxSqsZganzrWxXEHYgr4IBEKdSGiZYjTYbAHzNTv2ZYPveIG5uLFoksTJz3PCsk6nwh96nSuolqKp11uT4Ov0pStp44pSlAKUpQClKUApSlAKUpQCvLqCIOoP416pQHG+2vZVsI5dBNhj4T9wn5G8uh9t96uYiDtsfIE6nUiYBncbct6/RF+yrqVYBlYQQRIIO4Irk/bLsPdsZ7uHBe1B8O7W99x8yeepHPaTnsr90evpdbmOyffyeAjMQzOV7sEEwGZpAElmGVNp2O2/KsFi6pJKA3WB8NxjpEf5hGvMQgI20rXuYrCZQXJullWF+MxGkgwinXnBma1H4tcIAECANfiYxGpJEa9APesmC2FUp9kb4xGZDcu3FQNplB0lSQVM6uZGUgASFiCN4CyUSctoNBaGuE5YzEiLIAjSDBO9eggBJjUmSdySd5POvNxhFSUscI0/wBjHGZsy3r73BDsWH3YAUfujQ+8nzrxWEswFZUYHeuvsaK1CPCWAWA9OtdT+yrhpt4Q3mENiGL675B4bftAzfvVzLhfDmxd+1hlkd4xzEfLbXV2+mg6kgc679YsqiqiiFUBQBsABAH0rRRHCyeP/U79zVa9jJSlK0HlClKUApSlAKUpQClKUApSlAKUpQCvkV9pQFO7SdgbF8l7J7m50A/Rt6qPhPmPoa5xx3s1i8KSblpsgP8AiL4kPnI1H7wBrvFfCKrlWnyaqtZZWsd0fnAPPOa95dN67ZxTsXw++SzWQrn5rZKGepC6E+oNVviH2XoZNnEMOi3FDD/qWP4GqnS/Y9Cv+owfq4OaA6a18Zt9atXEfs+4ik5US6BzRxJHo+X6a157P9h8TfxKpftPbsr4rpYFcwGyLO+Y7kbCedRUHnksnq69raZafso4EUtti7ghrwy2wd1tAzP7519AK6BXxVAEAQByr7WpLCPDnJyk2xSlK6RFKUoBSlKAUpSgFKUoBSlKAUpXyaA+0pSgFKUoBSlKAUpSgFfKV9oBSlJoBSlKAUpSgFKUoBSlKAUpSgI3jHGrOFyG8SqO2XPlJRTyDkfDOwJ0nntMHxbF38Mf7XhmF/DPBu2yxYJP6y24nKp+YagbwJY1ar9hXUq6hlYQVIBBHQg7iuecX7GXrDFsKGuWj8ivkvJroA0gXUE7MZH7VRlnHBZBJvksfD+2uDcTcfuG6XYUfu3B4GHoaie2HaexdtCzhsQGZj4jZfULIEZkMrJI25A1QLqNbeA7pzNq4AjbycoOUr7LGp3msb3LgPeBdgwZTqMuhBUnoRt0PlVTm2sF6pSeSb4XxTHW2K2r93KM0Bn77MVVWjLcBI33kCNTFSa9s+IxaKmy4uqHUtZb4SAROW8Oo5HffUV54R2NxN3CJdS6qm8gYplKQHUD4jmB8MaFPzrCnZTiNkqRbzKnhAt3QcyknTKwTbTpAAjau9SONwb9iXsdtMW2gSy5zFD4bieIEg6FjG068iDrNfLXbzFm46LhbLlACwF24sZttTaM7H8zBqFfs/jSHIw7gvlkGYJVo+VtAbeRcwI1QmN6xWeG41bqsLGIZSoDA2t2AKyc0EMfBBDRGaaZkc2wJq/9oeKAkYW0BlDaXblzwsSFIAtCZIP0rV/41x14EqyW0zogK2WJBuZQpJuNESyico+LnXjCdl8bqy4ZQCrArca2rHxqyAFS2ijMsGNx5k+sD2Hx4RkIsqjlSyvddpKkMNAhA2AIBgge9dzJnMQRpXMTjnthmxmIYMx1R1QypK6d0ggSDHKr92U4x3mFVr91e8QsrkkLORiAxHIlQCfWqRx7s9isHhrl97tnKHEoM+X9LcVPiYiBLZtp394ezYUqr3LQznxGUByyS2pgSYIHtUcuD5J7I2LCOm8R7ZYS2DkfvmHK3BUetw+AAc9Z8qhMPxTE3rlvE4u6uFwiGVQHL3zxoWZoZrY1jRcxjwxrVJsYB8Q5Sy168Z+FCmVemYhQqxyJblzq9cA7BBWF3Ft3rjZMzOo5wzv4n11jwrrqDvUoyciuUIxLFwTjYxRZrVtu4Gi3W8IuHnkQiSn7ZgHlNS9BSrSgUpSgFKUoBSlKAUpSgFKUoDFfw6OIdFYdGAI/Go272Y4exJODw5J3m0mv4UpQ7lksABoK+0pQ4KUpQClKUBhxmFt3Ua3cQOjCGVhII8xUVa7JcPUgjC2iQZGZc0EGZAaYM18pXMBNombdtVEKAAOQECvdKV0ClKUApSlAKUpQH//Z"/>
          <p:cNvSpPr>
            <a:spLocks noChangeAspect="1" noChangeArrowheads="1"/>
          </p:cNvSpPr>
          <p:nvPr/>
        </p:nvSpPr>
        <p:spPr bwMode="auto">
          <a:xfrm>
            <a:off x="155575" y="-2262188"/>
            <a:ext cx="3114675" cy="472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grbovnik.iz.rs/grbovi/pavlovic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43182"/>
            <a:ext cx="1614477" cy="2428891"/>
          </a:xfrm>
          <a:prstGeom prst="rect">
            <a:avLst/>
          </a:prstGeom>
          <a:noFill/>
        </p:spPr>
      </p:pic>
      <p:pic>
        <p:nvPicPr>
          <p:cNvPr id="4108" name="Picture 12" descr="https://upload.wikimedia.org/wikipedia/hr/thumb/8/8f/Kosacic.jpg/220px-Kosac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643182"/>
            <a:ext cx="1714512" cy="24288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4292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Турци су у пуној мери користили слабост централне власти и раздор међу обласним господарима.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10" name="Picture 14" descr="https://upload.wikimedia.org/wikipedia/commons/thumb/f/f6/Tvrtko.png/220px-Tvrtk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500306"/>
            <a:ext cx="2516474" cy="2562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 Турску подршку Стјепан Вукчић Косача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безобзирно је нападао околне земље.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Феудалну </a:t>
            </a:r>
            <a:r>
              <a:rPr lang="en-GB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 којом је управљао постепено је издвајао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Краљевине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Босне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прогласио се за херцега од Светог Саве. По тој титули област Косача названа је Херцеговина.</a:t>
            </a:r>
            <a:r>
              <a:rPr lang="en-GB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1448.</a:t>
            </a:r>
            <a:endParaRPr lang="en-US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s://upload.wikimedia.org/wikipedia/bs/a/a2/Grb-ba_XII_st._146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00240"/>
            <a:ext cx="2057401" cy="4857761"/>
          </a:xfrm>
          <a:prstGeom prst="rect">
            <a:avLst/>
          </a:prstGeom>
          <a:noFill/>
        </p:spPr>
      </p:pic>
      <p:pic>
        <p:nvPicPr>
          <p:cNvPr id="3076" name="Picture 4" descr="http://bih-x.info/wp-content/uploads/2010/03/Srednjovjekovna-Bosna-kar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1" y="2000241"/>
            <a:ext cx="7072330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 БОСНЕ И ХЕРЦЕГОВИНЕ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Пошто су Турци освојили Византију и Србију, херцег Стјепан Вукчић Косача увидео је да и Босни и његовој области прети иста судбина. Стога се помирио са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краљ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Стјепан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Томашевић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ем, који је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отказао султану плаћање пореза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Краљ и херцег су на све стране тражили помоћ, али је нису добили.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Турци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 без тешкоћа, за кратко време,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покорили Босну 1463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разорену дугогодишњим унутрашњим сукобима.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Херцеговина се бранила до 1482.Влатко.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www.camo.ch/Images/stjepanto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1"/>
            <a:ext cx="2843263" cy="3429000"/>
          </a:xfrm>
          <a:prstGeom prst="rect">
            <a:avLst/>
          </a:prstGeom>
          <a:noFill/>
        </p:spPr>
      </p:pic>
      <p:pic>
        <p:nvPicPr>
          <p:cNvPr id="2052" name="Picture 4" descr="https://upload.wikimedia.org/wikipedia/commons/thumb/c/c4/Stjepan_Toma%C5%A1evi%C4%87.jpg/225px-Stjepan_Toma%C5%A1evi%C4%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429000"/>
            <a:ext cx="1785918" cy="3429000"/>
          </a:xfrm>
          <a:prstGeom prst="rect">
            <a:avLst/>
          </a:prstGeom>
          <a:noFill/>
        </p:spPr>
      </p:pic>
      <p:pic>
        <p:nvPicPr>
          <p:cNvPr id="2054" name="Picture 6" descr="https://upload.wikimedia.org/wikipedia/hr/thumb/7/7e/HercegStjepanKosaca.jpg/220px-HercegStjepanKosac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429000"/>
            <a:ext cx="2714612" cy="3429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286520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КРАЉ СТЈЕПАН ТОМАШЕВИЋ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6286520"/>
            <a:ext cx="2714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ХЕРЦЕГ СТЈЕПАН ВУКЧИЋ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Picture 8" descr="http://www.avlija.me/wp-content/uploads/2014/03/grb-osmanskog-carstva-Cust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429000"/>
            <a:ext cx="2071702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АЛБАНЦИ И ТУРЦИ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Маричке и Косовске битке, Турци су све више угрожавали албанске области. Они су освојили северну и средњу Албанију. Међутим, Турци су наилазили на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снажан отпор, посебно у време Ђорђа Кастриота Скендербега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Због дуге борбе с Турцима Скендербег  је постао познат широм Европе. Тек после његове смрти </a:t>
            </a:r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Турци су запосели највећи део Албаније, а 1501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од млечана 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заузели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су 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Драч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avlija.me/wp-content/uploads/2014/03/grb-osmanskog-carstva-Cust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500438"/>
            <a:ext cx="2857488" cy="3357562"/>
          </a:xfrm>
          <a:prstGeom prst="rect">
            <a:avLst/>
          </a:prstGeom>
          <a:noFill/>
        </p:spPr>
      </p:pic>
      <p:pic>
        <p:nvPicPr>
          <p:cNvPr id="4098" name="Picture 2" descr="https://upload.wikimedia.org/wikipedia/commons/thumb/2/28/Brosen_tirana_skanderbeg.jpg/200px-Brosen_tirana_skanderb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3714744" cy="33575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6500834"/>
            <a:ext cx="371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Ђорђе Кастриота Скендербег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ЗЕТА У ДОБА БАЛШИЋА И ЦРНОЈЕВИЋА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14356"/>
            <a:ext cx="671514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Слабљење централне власти  у Србији, у доба цара Уроша, искористили се и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браћа Балшићи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Зети.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Женидбеним везама проширили су власт на пределе Албаније. У Албанији, у јеку својих успеха, доживели су код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Берата 1385.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 пораз од Турака.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Балша </a:t>
            </a:r>
            <a:r>
              <a:rPr lang="sr-Latn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(1403-1420),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мајци Јелени унук кнеза Лазара, није имао мушке потомке, те је област којом је управљао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завештао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ујаку,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деспоту Стефану Лазаревићу. </a:t>
            </a:r>
          </a:p>
          <a:p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Рат који је средином </a:t>
            </a:r>
            <a:r>
              <a:rPr lang="en-U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века водио деспот Ђурађ Бранковић против Млечана, искористио је 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родоначелник Стефан Црнојевић 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sr-Cyrl-RS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ослободио се централне власти</a:t>
            </a:r>
            <a:r>
              <a:rPr lang="sr-Cyrl-RS" sz="2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Као млетачки вазал учврстио је власт. Једино су му претили Турци. </a:t>
            </a:r>
          </a:p>
          <a:p>
            <a:endParaRPr lang="en-US" sz="2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https://upload.wikimedia.org/wikipedia/commons/thumb/8/8a/Bal%C5%A1i%C4%87ikona%C4%8Dna.png/150px-Bal%C5%A1i%C4%87ikona%C4%8D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714355"/>
            <a:ext cx="2428860" cy="43720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643702" y="5143512"/>
            <a:ext cx="2500298" cy="4770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ГРБ БАЛШИЋА</a:t>
            </a:r>
            <a:endParaRPr lang="en-US" sz="2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4179091" y="3107529"/>
            <a:ext cx="4857784" cy="71438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72264" y="714356"/>
            <a:ext cx="2571736" cy="1588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715108" y="3143248"/>
            <a:ext cx="4857784" cy="1588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rodoslovlje.com/sr/media/806/download/grb_crnojev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714356"/>
            <a:ext cx="2571736" cy="46434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 ОБЛАСТИ ЦРНОЈЕВИЋА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4857760"/>
            <a:ext cx="25717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ГРБ ЦРНОЈЕВИЋА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66437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Црнојевићи су у брдима Црне Горе дуго одолевали притиску Турака.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Црнојевић (1465-1490)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увидео да више није у стању да се супротставља турској сили, те је признао турску врховну власт и постао 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санџак-бег 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војвода</a:t>
            </a:r>
            <a:r>
              <a:rPr lang="sr-Cyrl-R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Султану је послао сина Синишу који је примио ислам и добио име Скендер-бег.Под притиском Турака Иван Црнојевић се све више повлачио у брда Црне Горе. За ново седиште изабрао је Цетиње, где је изградио двор и манастир. Од тада је у Цетињу столовао православни митрополит. Ту је Иванов наследник Ђурађ Црнојевић основао прву ћириличку штампарију. </a:t>
            </a:r>
            <a:r>
              <a:rPr lang="sr-Cyrl-R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Неслога сина Ивана Црнојевића помогла је Турцима да коначно покоре остатке Зете 1496.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c/c2/Cetinje_monastery.jpg/220px-Cetinje_monaste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48269" cy="3786204"/>
          </a:xfrm>
          <a:prstGeom prst="rect">
            <a:avLst/>
          </a:prstGeom>
          <a:noFill/>
        </p:spPr>
      </p:pic>
      <p:pic>
        <p:nvPicPr>
          <p:cNvPr id="1028" name="Picture 4" descr="http://cetinje.travel/wp-content/uploads/2013/03/19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6858000"/>
          </a:xfrm>
          <a:prstGeom prst="rect">
            <a:avLst/>
          </a:prstGeom>
          <a:noFill/>
        </p:spPr>
      </p:pic>
      <p:pic>
        <p:nvPicPr>
          <p:cNvPr id="1030" name="Picture 6" descr="http://www.cetinje-mojgrad.org/wp-content/uploads/2011/12/BILJARDA-02.12.2011.+-300x2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14752"/>
            <a:ext cx="5000628" cy="3143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5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 НА ПАЖЊИ!</a:t>
            </a:r>
            <a:endParaRPr lang="en-US" sz="5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2933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Аутор: Стефан Маринковић</a:t>
            </a:r>
            <a:endParaRPr lang="en-US" sz="3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285984" y="1071546"/>
            <a:ext cx="4714908" cy="421484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524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ПАД СРПСКИХ СУСЕДА ПОД ТУРКЕ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 СРПСКИХ СУСЕДА ПОД ТУРКЕ</dc:title>
  <dc:creator>090515</dc:creator>
  <cp:lastModifiedBy>Dudovica Dudovica</cp:lastModifiedBy>
  <cp:revision>32</cp:revision>
  <dcterms:created xsi:type="dcterms:W3CDTF">2016-05-25T12:41:47Z</dcterms:created>
  <dcterms:modified xsi:type="dcterms:W3CDTF">2016-05-30T10:33:43Z</dcterms:modified>
</cp:coreProperties>
</file>